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23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5210201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514350" y="1621190"/>
            <a:ext cx="5829300" cy="3448758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1800"/>
            </a:lvl1pPr>
            <a:lvl2pPr marL="0" indent="342900" algn="ctr">
              <a:buSzTx/>
              <a:buFontTx/>
              <a:buNone/>
              <a:defRPr sz="1800"/>
            </a:lvl2pPr>
            <a:lvl3pPr marL="0" indent="685800" algn="ctr">
              <a:buSzTx/>
              <a:buFontTx/>
              <a:buNone/>
              <a:defRPr sz="1800"/>
            </a:lvl3pPr>
            <a:lvl4pPr marL="0" indent="1028700" algn="ctr">
              <a:buSzTx/>
              <a:buFontTx/>
              <a:buNone/>
              <a:defRPr sz="1800"/>
            </a:lvl4pPr>
            <a:lvl5pPr marL="0" indent="1371600" algn="ctr">
              <a:buSzTx/>
              <a:buFontTx/>
              <a:buNone/>
              <a:defRPr sz="1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1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6" cy="4120621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t>Текст заголовка</a:t>
            </a:r>
          </a:p>
        </p:txBody>
      </p:sp>
      <p:sp>
        <p:nvSpPr>
          <p:cNvPr id="3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67916" y="6629226"/>
            <a:ext cx="5915026" cy="21669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800"/>
            </a:lvl1pPr>
            <a:lvl2pPr marL="0" indent="342900">
              <a:buSzTx/>
              <a:buFontTx/>
              <a:buNone/>
              <a:defRPr sz="1800"/>
            </a:lvl2pPr>
            <a:lvl3pPr marL="0" indent="685800">
              <a:buSzTx/>
              <a:buFontTx/>
              <a:buNone/>
              <a:defRPr sz="1800"/>
            </a:lvl3pPr>
            <a:lvl4pPr marL="0" indent="1028700">
              <a:buSzTx/>
              <a:buFontTx/>
              <a:buNone/>
              <a:defRPr sz="1800"/>
            </a:lvl4pPr>
            <a:lvl5pPr marL="0" indent="1371600">
              <a:buSzTx/>
              <a:buFontTx/>
              <a:buNone/>
              <a:defRPr sz="1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9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471487" y="2637014"/>
            <a:ext cx="2914651" cy="6285267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6" cy="1914702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428346"/>
            <a:ext cx="2901256" cy="119009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  <a:lvl2pPr marL="0" indent="342900">
              <a:buSzTx/>
              <a:buFontTx/>
              <a:buNone/>
              <a:defRPr sz="1800" b="1"/>
            </a:lvl2pPr>
            <a:lvl3pPr marL="0" indent="685800">
              <a:buSzTx/>
              <a:buFontTx/>
              <a:buNone/>
              <a:defRPr sz="1800" b="1"/>
            </a:lvl3pPr>
            <a:lvl4pPr marL="0" indent="1028700">
              <a:buSzTx/>
              <a:buFontTx/>
              <a:buNone/>
              <a:defRPr sz="1800" b="1"/>
            </a:lvl4pPr>
            <a:lvl5pPr marL="0" indent="1371600">
              <a:buSzTx/>
              <a:buFontTx/>
              <a:buNone/>
              <a:defRPr sz="18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3471862" y="2428346"/>
            <a:ext cx="2915544" cy="1190096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Текст заголовка</a:t>
            </a:r>
          </a:p>
        </p:txBody>
      </p:sp>
      <p:sp>
        <p:nvSpPr>
          <p:cNvPr id="73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538842" indent="-195942">
              <a:defRPr sz="2400"/>
            </a:lvl2pPr>
            <a:lvl3pPr marL="914400" indent="-228600">
              <a:defRPr sz="2400"/>
            </a:lvl3pPr>
            <a:lvl4pPr marL="1303019" indent="-274319">
              <a:defRPr sz="2400"/>
            </a:lvl4pPr>
            <a:lvl5pPr marL="1645920" indent="-274320"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72381" y="2971800"/>
            <a:ext cx="2211884" cy="55056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t>Текст заголовка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2915542" y="1426282"/>
            <a:ext cx="3471864" cy="703968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72381" y="2971800"/>
            <a:ext cx="2211884" cy="550562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  <a:lvl2pPr marL="0" indent="342900">
              <a:buSzTx/>
              <a:buFontTx/>
              <a:buNone/>
              <a:defRPr sz="1200"/>
            </a:lvl2pPr>
            <a:lvl3pPr marL="0" indent="685800">
              <a:buSzTx/>
              <a:buFontTx/>
              <a:buNone/>
              <a:defRPr sz="1200"/>
            </a:lvl3pPr>
            <a:lvl4pPr marL="0" indent="1028700">
              <a:buSzTx/>
              <a:buFontTx/>
              <a:buNone/>
              <a:defRPr sz="1200"/>
            </a:lvl4pPr>
            <a:lvl5pPr marL="0" indent="1371600">
              <a:buSzTx/>
              <a:buFontTx/>
              <a:buNone/>
              <a:defRPr sz="1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71487" y="527405"/>
            <a:ext cx="5915026" cy="19147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71487" y="2637014"/>
            <a:ext cx="5915026" cy="6285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166510" y="9342141"/>
            <a:ext cx="220003" cy="20591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9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485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914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343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772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201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18"/>
          <p:cNvSpPr txBox="1"/>
          <p:nvPr/>
        </p:nvSpPr>
        <p:spPr>
          <a:xfrm>
            <a:off x="1042118" y="5333138"/>
            <a:ext cx="4888064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 smtClean="0"/>
              <a:t>Гаджиев Магомед </a:t>
            </a:r>
            <a:r>
              <a:rPr lang="ru-RU" dirty="0" err="1" smtClean="0"/>
              <a:t>Хабибулаевич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 Windows</cp:lastModifiedBy>
  <cp:revision>1</cp:revision>
  <dcterms:modified xsi:type="dcterms:W3CDTF">2021-12-24T19:48:32Z</dcterms:modified>
</cp:coreProperties>
</file>