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sldIdLst>
    <p:sldId id="256" r:id="rId2"/>
  </p:sldIdLst>
  <p:sldSz cx="6858000" cy="9906000" type="A4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1pPr>
    <a:lvl2pPr marL="0" marR="0" indent="4572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2pPr>
    <a:lvl3pPr marL="0" marR="0" indent="9144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3pPr>
    <a:lvl4pPr marL="0" marR="0" indent="13716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4pPr>
    <a:lvl5pPr marL="0" marR="0" indent="18288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5pPr>
    <a:lvl6pPr marL="0" marR="0" indent="22860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6pPr>
    <a:lvl7pPr marL="0" marR="0" indent="27432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7pPr>
    <a:lvl8pPr marL="0" marR="0" indent="32004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8pPr>
    <a:lvl9pPr marL="0" marR="0" indent="36576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DD4EA"/>
          </a:solidFill>
        </a:fill>
      </a:tcStyle>
    </a:wholeTbl>
    <a:band2H>
      <a:tcTxStyle/>
      <a:tcStyle>
        <a:tcBdr/>
        <a:fill>
          <a:solidFill>
            <a:srgbClr val="E8EBF5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E0E0E0"/>
          </a:solidFill>
        </a:fill>
      </a:tcStyle>
    </a:wholeTbl>
    <a:band2H>
      <a:tcTxStyle/>
      <a:tcStyle>
        <a:tcBdr/>
        <a:fill>
          <a:solidFill>
            <a:srgbClr val="F0F0F0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4E2CE"/>
          </a:solidFill>
        </a:fill>
      </a:tcStyle>
    </a:wholeTbl>
    <a:band2H>
      <a:tcTxStyle/>
      <a:tcStyle>
        <a:tcBdr/>
        <a:fill>
          <a:solidFill>
            <a:srgbClr val="EBF1E8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0" d="100"/>
          <a:sy n="50" d="100"/>
        </p:scale>
        <p:origin x="2316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Shape 9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92" name="Shape 92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271213106"/>
      </p:ext>
    </p:extLst>
  </p:cSld>
  <p:clrMap bg1="lt1" tx1="dk1" bg2="lt2" tx2="dk2" accent1="accent1" accent2="accent2" accent3="accent3" accent4="accent4" accent5="accent5" accent6="accent6" hlink="hlink" folHlink="folHlink"/>
  <p:notesStyle>
    <a:lvl1pPr latinLnBrk="0">
      <a:defRPr sz="1200">
        <a:latin typeface="+mj-lt"/>
        <a:ea typeface="+mj-ea"/>
        <a:cs typeface="+mj-cs"/>
        <a:sym typeface="Calibri"/>
      </a:defRPr>
    </a:lvl1pPr>
    <a:lvl2pPr indent="228600" latinLnBrk="0">
      <a:defRPr sz="1200">
        <a:latin typeface="+mj-lt"/>
        <a:ea typeface="+mj-ea"/>
        <a:cs typeface="+mj-cs"/>
        <a:sym typeface="Calibri"/>
      </a:defRPr>
    </a:lvl2pPr>
    <a:lvl3pPr indent="457200" latinLnBrk="0">
      <a:defRPr sz="1200">
        <a:latin typeface="+mj-lt"/>
        <a:ea typeface="+mj-ea"/>
        <a:cs typeface="+mj-cs"/>
        <a:sym typeface="Calibri"/>
      </a:defRPr>
    </a:lvl3pPr>
    <a:lvl4pPr indent="685800" latinLnBrk="0">
      <a:defRPr sz="1200">
        <a:latin typeface="+mj-lt"/>
        <a:ea typeface="+mj-ea"/>
        <a:cs typeface="+mj-cs"/>
        <a:sym typeface="Calibri"/>
      </a:defRPr>
    </a:lvl4pPr>
    <a:lvl5pPr indent="914400" latinLnBrk="0">
      <a:defRPr sz="1200">
        <a:latin typeface="+mj-lt"/>
        <a:ea typeface="+mj-ea"/>
        <a:cs typeface="+mj-cs"/>
        <a:sym typeface="Calibri"/>
      </a:defRPr>
    </a:lvl5pPr>
    <a:lvl6pPr indent="1143000" latinLnBrk="0">
      <a:defRPr sz="1200">
        <a:latin typeface="+mj-lt"/>
        <a:ea typeface="+mj-ea"/>
        <a:cs typeface="+mj-cs"/>
        <a:sym typeface="Calibri"/>
      </a:defRPr>
    </a:lvl6pPr>
    <a:lvl7pPr indent="1371600" latinLnBrk="0">
      <a:defRPr sz="1200">
        <a:latin typeface="+mj-lt"/>
        <a:ea typeface="+mj-ea"/>
        <a:cs typeface="+mj-cs"/>
        <a:sym typeface="Calibri"/>
      </a:defRPr>
    </a:lvl7pPr>
    <a:lvl8pPr indent="1600200" latinLnBrk="0">
      <a:defRPr sz="1200">
        <a:latin typeface="+mj-lt"/>
        <a:ea typeface="+mj-ea"/>
        <a:cs typeface="+mj-cs"/>
        <a:sym typeface="Calibri"/>
      </a:defRPr>
    </a:lvl8pPr>
    <a:lvl9pPr indent="1828800" latinLnBrk="0">
      <a:defRPr sz="1200">
        <a:latin typeface="+mj-lt"/>
        <a:ea typeface="+mj-ea"/>
        <a:cs typeface="+mj-cs"/>
        <a:sym typeface="Calibri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Текст заголовка"/>
          <p:cNvSpPr txBox="1">
            <a:spLocks noGrp="1"/>
          </p:cNvSpPr>
          <p:nvPr>
            <p:ph type="title"/>
          </p:nvPr>
        </p:nvSpPr>
        <p:spPr>
          <a:xfrm>
            <a:off x="514350" y="1621190"/>
            <a:ext cx="5829300" cy="3448758"/>
          </a:xfrm>
          <a:prstGeom prst="rect">
            <a:avLst/>
          </a:prstGeom>
        </p:spPr>
        <p:txBody>
          <a:bodyPr anchor="b"/>
          <a:lstStyle>
            <a:lvl1pPr algn="ctr">
              <a:defRPr sz="4500"/>
            </a:lvl1pPr>
          </a:lstStyle>
          <a:p>
            <a:r>
              <a:t>Текст заголовка</a:t>
            </a:r>
          </a:p>
        </p:txBody>
      </p:sp>
      <p:sp>
        <p:nvSpPr>
          <p:cNvPr id="12" name="Уровень текста 1…"/>
          <p:cNvSpPr txBox="1">
            <a:spLocks noGrp="1"/>
          </p:cNvSpPr>
          <p:nvPr>
            <p:ph type="body" sz="quarter" idx="1"/>
          </p:nvPr>
        </p:nvSpPr>
        <p:spPr>
          <a:xfrm>
            <a:off x="857250" y="5202944"/>
            <a:ext cx="5143500" cy="2391656"/>
          </a:xfrm>
          <a:prstGeom prst="rect">
            <a:avLst/>
          </a:prstGeom>
        </p:spPr>
        <p:txBody>
          <a:bodyPr/>
          <a:lstStyle>
            <a:lvl1pPr marL="0" indent="0" algn="ctr">
              <a:buSzTx/>
              <a:buFontTx/>
              <a:buNone/>
              <a:defRPr sz="1800"/>
            </a:lvl1pPr>
            <a:lvl2pPr marL="0" indent="342900" algn="ctr">
              <a:buSzTx/>
              <a:buFontTx/>
              <a:buNone/>
              <a:defRPr sz="1800"/>
            </a:lvl2pPr>
            <a:lvl3pPr marL="0" indent="685800" algn="ctr">
              <a:buSzTx/>
              <a:buFontTx/>
              <a:buNone/>
              <a:defRPr sz="1800"/>
            </a:lvl3pPr>
            <a:lvl4pPr marL="0" indent="1028700" algn="ctr">
              <a:buSzTx/>
              <a:buFontTx/>
              <a:buNone/>
              <a:defRPr sz="1800"/>
            </a:lvl4pPr>
            <a:lvl5pPr marL="0" indent="1371600" algn="ctr">
              <a:buSzTx/>
              <a:buFontTx/>
              <a:buNone/>
              <a:defRPr sz="1800"/>
            </a:lvl5pPr>
          </a:lstStyle>
          <a:p>
            <a:r>
              <a:t>Уровень текста 1</a:t>
            </a:r>
          </a:p>
          <a:p>
            <a:pPr lvl="1"/>
            <a:r>
              <a:t>Уровень текста 2</a:t>
            </a:r>
          </a:p>
          <a:p>
            <a:pPr lvl="2"/>
            <a:r>
              <a:t>Уровень текста 3</a:t>
            </a:r>
          </a:p>
          <a:p>
            <a:pPr lvl="3"/>
            <a:r>
              <a:t>Уровень текста 4</a:t>
            </a:r>
          </a:p>
          <a:p>
            <a:pPr lvl="4"/>
            <a:r>
              <a:t>Уровень текста 5</a:t>
            </a:r>
          </a:p>
        </p:txBody>
      </p:sp>
      <p:sp>
        <p:nvSpPr>
          <p:cNvPr id="13" name="Номер слайда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Текст заголовка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Текст заголовка</a:t>
            </a:r>
          </a:p>
        </p:txBody>
      </p:sp>
      <p:sp>
        <p:nvSpPr>
          <p:cNvPr id="21" name="Уровень текста 1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Уровень текста 1</a:t>
            </a:r>
          </a:p>
          <a:p>
            <a:pPr lvl="1"/>
            <a:r>
              <a:t>Уровень текста 2</a:t>
            </a:r>
          </a:p>
          <a:p>
            <a:pPr lvl="2"/>
            <a:r>
              <a:t>Уровень текста 3</a:t>
            </a:r>
          </a:p>
          <a:p>
            <a:pPr lvl="3"/>
            <a:r>
              <a:t>Уровень текста 4</a:t>
            </a:r>
          </a:p>
          <a:p>
            <a:pPr lvl="4"/>
            <a:r>
              <a:t>Уровень текста 5</a:t>
            </a:r>
          </a:p>
        </p:txBody>
      </p:sp>
      <p:sp>
        <p:nvSpPr>
          <p:cNvPr id="22" name="Номер слайда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Текст заголовка"/>
          <p:cNvSpPr txBox="1">
            <a:spLocks noGrp="1"/>
          </p:cNvSpPr>
          <p:nvPr>
            <p:ph type="title"/>
          </p:nvPr>
        </p:nvSpPr>
        <p:spPr>
          <a:xfrm>
            <a:off x="467916" y="2469624"/>
            <a:ext cx="5915026" cy="4120621"/>
          </a:xfrm>
          <a:prstGeom prst="rect">
            <a:avLst/>
          </a:prstGeom>
        </p:spPr>
        <p:txBody>
          <a:bodyPr anchor="b"/>
          <a:lstStyle>
            <a:lvl1pPr>
              <a:defRPr sz="4500"/>
            </a:lvl1pPr>
          </a:lstStyle>
          <a:p>
            <a:r>
              <a:t>Текст заголовка</a:t>
            </a:r>
          </a:p>
        </p:txBody>
      </p:sp>
      <p:sp>
        <p:nvSpPr>
          <p:cNvPr id="30" name="Уровень текста 1…"/>
          <p:cNvSpPr txBox="1">
            <a:spLocks noGrp="1"/>
          </p:cNvSpPr>
          <p:nvPr>
            <p:ph type="body" sz="quarter" idx="1"/>
          </p:nvPr>
        </p:nvSpPr>
        <p:spPr>
          <a:xfrm>
            <a:off x="467916" y="6629226"/>
            <a:ext cx="5915026" cy="2166938"/>
          </a:xfrm>
          <a:prstGeom prst="rect">
            <a:avLst/>
          </a:prstGeom>
        </p:spPr>
        <p:txBody>
          <a:bodyPr/>
          <a:lstStyle>
            <a:lvl1pPr marL="0" indent="0">
              <a:buSzTx/>
              <a:buFontTx/>
              <a:buNone/>
              <a:defRPr sz="1800"/>
            </a:lvl1pPr>
            <a:lvl2pPr marL="0" indent="342900">
              <a:buSzTx/>
              <a:buFontTx/>
              <a:buNone/>
              <a:defRPr sz="1800"/>
            </a:lvl2pPr>
            <a:lvl3pPr marL="0" indent="685800">
              <a:buSzTx/>
              <a:buFontTx/>
              <a:buNone/>
              <a:defRPr sz="1800"/>
            </a:lvl3pPr>
            <a:lvl4pPr marL="0" indent="1028700">
              <a:buSzTx/>
              <a:buFontTx/>
              <a:buNone/>
              <a:defRPr sz="1800"/>
            </a:lvl4pPr>
            <a:lvl5pPr marL="0" indent="1371600">
              <a:buSzTx/>
              <a:buFontTx/>
              <a:buNone/>
              <a:defRPr sz="1800"/>
            </a:lvl5pPr>
          </a:lstStyle>
          <a:p>
            <a:r>
              <a:t>Уровень текста 1</a:t>
            </a:r>
          </a:p>
          <a:p>
            <a:pPr lvl="1"/>
            <a:r>
              <a:t>Уровень текста 2</a:t>
            </a:r>
          </a:p>
          <a:p>
            <a:pPr lvl="2"/>
            <a:r>
              <a:t>Уровень текста 3</a:t>
            </a:r>
          </a:p>
          <a:p>
            <a:pPr lvl="3"/>
            <a:r>
              <a:t>Уровень текста 4</a:t>
            </a:r>
          </a:p>
          <a:p>
            <a:pPr lvl="4"/>
            <a:r>
              <a:t>Уровень текста 5</a:t>
            </a:r>
          </a:p>
        </p:txBody>
      </p:sp>
      <p:sp>
        <p:nvSpPr>
          <p:cNvPr id="31" name="Номер слайда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Текст заголовка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Текст заголовка</a:t>
            </a:r>
          </a:p>
        </p:txBody>
      </p:sp>
      <p:sp>
        <p:nvSpPr>
          <p:cNvPr id="39" name="Уровень текста 1…"/>
          <p:cNvSpPr txBox="1">
            <a:spLocks noGrp="1"/>
          </p:cNvSpPr>
          <p:nvPr>
            <p:ph type="body" sz="half" idx="1"/>
          </p:nvPr>
        </p:nvSpPr>
        <p:spPr>
          <a:xfrm>
            <a:off x="471487" y="2637014"/>
            <a:ext cx="2914651" cy="6285267"/>
          </a:xfrm>
          <a:prstGeom prst="rect">
            <a:avLst/>
          </a:prstGeom>
        </p:spPr>
        <p:txBody>
          <a:bodyPr/>
          <a:lstStyle/>
          <a:p>
            <a:r>
              <a:t>Уровень текста 1</a:t>
            </a:r>
          </a:p>
          <a:p>
            <a:pPr lvl="1"/>
            <a:r>
              <a:t>Уровень текста 2</a:t>
            </a:r>
          </a:p>
          <a:p>
            <a:pPr lvl="2"/>
            <a:r>
              <a:t>Уровень текста 3</a:t>
            </a:r>
          </a:p>
          <a:p>
            <a:pPr lvl="3"/>
            <a:r>
              <a:t>Уровень текста 4</a:t>
            </a:r>
          </a:p>
          <a:p>
            <a:pPr lvl="4"/>
            <a:r>
              <a:t>Уровень текста 5</a:t>
            </a:r>
          </a:p>
        </p:txBody>
      </p:sp>
      <p:sp>
        <p:nvSpPr>
          <p:cNvPr id="40" name="Номер слайда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Текст заголовка"/>
          <p:cNvSpPr txBox="1">
            <a:spLocks noGrp="1"/>
          </p:cNvSpPr>
          <p:nvPr>
            <p:ph type="title"/>
          </p:nvPr>
        </p:nvSpPr>
        <p:spPr>
          <a:xfrm>
            <a:off x="472381" y="527405"/>
            <a:ext cx="5915026" cy="1914702"/>
          </a:xfrm>
          <a:prstGeom prst="rect">
            <a:avLst/>
          </a:prstGeom>
        </p:spPr>
        <p:txBody>
          <a:bodyPr/>
          <a:lstStyle/>
          <a:p>
            <a:r>
              <a:t>Текст заголовка</a:t>
            </a:r>
          </a:p>
        </p:txBody>
      </p:sp>
      <p:sp>
        <p:nvSpPr>
          <p:cNvPr id="48" name="Уровень текста 1…"/>
          <p:cNvSpPr txBox="1">
            <a:spLocks noGrp="1"/>
          </p:cNvSpPr>
          <p:nvPr>
            <p:ph type="body" sz="quarter" idx="1"/>
          </p:nvPr>
        </p:nvSpPr>
        <p:spPr>
          <a:xfrm>
            <a:off x="472381" y="2428346"/>
            <a:ext cx="2901256" cy="1190096"/>
          </a:xfrm>
          <a:prstGeom prst="rect">
            <a:avLst/>
          </a:prstGeom>
        </p:spPr>
        <p:txBody>
          <a:bodyPr anchor="b"/>
          <a:lstStyle>
            <a:lvl1pPr marL="0" indent="0">
              <a:buSzTx/>
              <a:buFontTx/>
              <a:buNone/>
              <a:defRPr sz="1800" b="1"/>
            </a:lvl1pPr>
            <a:lvl2pPr marL="0" indent="342900">
              <a:buSzTx/>
              <a:buFontTx/>
              <a:buNone/>
              <a:defRPr sz="1800" b="1"/>
            </a:lvl2pPr>
            <a:lvl3pPr marL="0" indent="685800">
              <a:buSzTx/>
              <a:buFontTx/>
              <a:buNone/>
              <a:defRPr sz="1800" b="1"/>
            </a:lvl3pPr>
            <a:lvl4pPr marL="0" indent="1028700">
              <a:buSzTx/>
              <a:buFontTx/>
              <a:buNone/>
              <a:defRPr sz="1800" b="1"/>
            </a:lvl4pPr>
            <a:lvl5pPr marL="0" indent="1371600">
              <a:buSzTx/>
              <a:buFontTx/>
              <a:buNone/>
              <a:defRPr sz="1800" b="1"/>
            </a:lvl5pPr>
          </a:lstStyle>
          <a:p>
            <a:r>
              <a:t>Уровень текста 1</a:t>
            </a:r>
          </a:p>
          <a:p>
            <a:pPr lvl="1"/>
            <a:r>
              <a:t>Уровень текста 2</a:t>
            </a:r>
          </a:p>
          <a:p>
            <a:pPr lvl="2"/>
            <a:r>
              <a:t>Уровень текста 3</a:t>
            </a:r>
          </a:p>
          <a:p>
            <a:pPr lvl="3"/>
            <a:r>
              <a:t>Уровень текста 4</a:t>
            </a:r>
          </a:p>
          <a:p>
            <a:pPr lvl="4"/>
            <a:r>
              <a:t>Уровень текста 5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21"/>
          </p:nvPr>
        </p:nvSpPr>
        <p:spPr>
          <a:xfrm>
            <a:off x="3471862" y="2428346"/>
            <a:ext cx="2915544" cy="1190096"/>
          </a:xfrm>
          <a:prstGeom prst="rect">
            <a:avLst/>
          </a:prstGeom>
        </p:spPr>
        <p:txBody>
          <a:bodyPr anchor="b"/>
          <a:lstStyle/>
          <a:p>
            <a:pPr marL="0" indent="0">
              <a:buSzTx/>
              <a:buFontTx/>
              <a:buNone/>
              <a:defRPr sz="1800" b="1"/>
            </a:pPr>
            <a:endParaRPr/>
          </a:p>
        </p:txBody>
      </p:sp>
      <p:sp>
        <p:nvSpPr>
          <p:cNvPr id="50" name="Номер слайда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Текст заголовка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Текст заголовка</a:t>
            </a:r>
          </a:p>
        </p:txBody>
      </p:sp>
      <p:sp>
        <p:nvSpPr>
          <p:cNvPr id="58" name="Номер слайда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Номер слайда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Текст заголовка"/>
          <p:cNvSpPr txBox="1"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r>
              <a:t>Текст заголовка</a:t>
            </a:r>
          </a:p>
        </p:txBody>
      </p:sp>
      <p:sp>
        <p:nvSpPr>
          <p:cNvPr id="73" name="Уровень текста 1…"/>
          <p:cNvSpPr txBox="1">
            <a:spLocks noGrp="1"/>
          </p:cNvSpPr>
          <p:nvPr>
            <p:ph type="body" sz="half" idx="1"/>
          </p:nvPr>
        </p:nvSpPr>
        <p:spPr>
          <a:xfrm>
            <a:off x="2915542" y="1426282"/>
            <a:ext cx="3471864" cy="7039683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 marL="538842" indent="-195942">
              <a:defRPr sz="2400"/>
            </a:lvl2pPr>
            <a:lvl3pPr marL="914400" indent="-228600">
              <a:defRPr sz="2400"/>
            </a:lvl3pPr>
            <a:lvl4pPr marL="1303019" indent="-274319">
              <a:defRPr sz="2400"/>
            </a:lvl4pPr>
            <a:lvl5pPr marL="1645920" indent="-274320">
              <a:defRPr sz="2400"/>
            </a:lvl5pPr>
          </a:lstStyle>
          <a:p>
            <a:r>
              <a:t>Уровень текста 1</a:t>
            </a:r>
          </a:p>
          <a:p>
            <a:pPr lvl="1"/>
            <a:r>
              <a:t>Уровень текста 2</a:t>
            </a:r>
          </a:p>
          <a:p>
            <a:pPr lvl="2"/>
            <a:r>
              <a:t>Уровень текста 3</a:t>
            </a:r>
          </a:p>
          <a:p>
            <a:pPr lvl="3"/>
            <a:r>
              <a:t>Уровень текста 4</a:t>
            </a:r>
          </a:p>
          <a:p>
            <a:pPr lvl="4"/>
            <a:r>
              <a:t>Уровень текста 5</a:t>
            </a:r>
          </a:p>
        </p:txBody>
      </p:sp>
      <p:sp>
        <p:nvSpPr>
          <p:cNvPr id="74" name="Text Placeholder 3"/>
          <p:cNvSpPr>
            <a:spLocks noGrp="1"/>
          </p:cNvSpPr>
          <p:nvPr>
            <p:ph type="body" sz="quarter" idx="21"/>
          </p:nvPr>
        </p:nvSpPr>
        <p:spPr>
          <a:xfrm>
            <a:off x="472381" y="2971800"/>
            <a:ext cx="2211884" cy="5505628"/>
          </a:xfrm>
          <a:prstGeom prst="rect">
            <a:avLst/>
          </a:prstGeom>
        </p:spPr>
        <p:txBody>
          <a:bodyPr/>
          <a:lstStyle/>
          <a:p>
            <a:pPr marL="0" indent="0">
              <a:buSzTx/>
              <a:buFontTx/>
              <a:buNone/>
              <a:defRPr sz="1200"/>
            </a:pPr>
            <a:endParaRPr/>
          </a:p>
        </p:txBody>
      </p:sp>
      <p:sp>
        <p:nvSpPr>
          <p:cNvPr id="75" name="Номер слайда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Текст заголовка"/>
          <p:cNvSpPr txBox="1"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r>
              <a:t>Текст заголовка</a:t>
            </a:r>
          </a:p>
        </p:txBody>
      </p:sp>
      <p:sp>
        <p:nvSpPr>
          <p:cNvPr id="83" name="Picture Placeholder 2"/>
          <p:cNvSpPr>
            <a:spLocks noGrp="1"/>
          </p:cNvSpPr>
          <p:nvPr>
            <p:ph type="pic" sz="half" idx="21"/>
          </p:nvPr>
        </p:nvSpPr>
        <p:spPr>
          <a:xfrm>
            <a:off x="2915542" y="1426282"/>
            <a:ext cx="3471864" cy="7039683"/>
          </a:xfrm>
          <a:prstGeom prst="rect">
            <a:avLst/>
          </a:prstGeom>
        </p:spPr>
        <p:txBody>
          <a:bodyPr lIns="91439" rIns="91439">
            <a:noAutofit/>
          </a:bodyPr>
          <a:lstStyle/>
          <a:p>
            <a:endParaRPr/>
          </a:p>
        </p:txBody>
      </p:sp>
      <p:sp>
        <p:nvSpPr>
          <p:cNvPr id="84" name="Уровень текста 1…"/>
          <p:cNvSpPr txBox="1">
            <a:spLocks noGrp="1"/>
          </p:cNvSpPr>
          <p:nvPr>
            <p:ph type="body" sz="quarter" idx="1"/>
          </p:nvPr>
        </p:nvSpPr>
        <p:spPr>
          <a:xfrm>
            <a:off x="472381" y="2971800"/>
            <a:ext cx="2211884" cy="5505628"/>
          </a:xfrm>
          <a:prstGeom prst="rect">
            <a:avLst/>
          </a:prstGeom>
        </p:spPr>
        <p:txBody>
          <a:bodyPr/>
          <a:lstStyle>
            <a:lvl1pPr marL="0" indent="0">
              <a:buSzTx/>
              <a:buFontTx/>
              <a:buNone/>
              <a:defRPr sz="1200"/>
            </a:lvl1pPr>
            <a:lvl2pPr marL="0" indent="342900">
              <a:buSzTx/>
              <a:buFontTx/>
              <a:buNone/>
              <a:defRPr sz="1200"/>
            </a:lvl2pPr>
            <a:lvl3pPr marL="0" indent="685800">
              <a:buSzTx/>
              <a:buFontTx/>
              <a:buNone/>
              <a:defRPr sz="1200"/>
            </a:lvl3pPr>
            <a:lvl4pPr marL="0" indent="1028700">
              <a:buSzTx/>
              <a:buFontTx/>
              <a:buNone/>
              <a:defRPr sz="1200"/>
            </a:lvl4pPr>
            <a:lvl5pPr marL="0" indent="1371600">
              <a:buSzTx/>
              <a:buFontTx/>
              <a:buNone/>
              <a:defRPr sz="1200"/>
            </a:lvl5pPr>
          </a:lstStyle>
          <a:p>
            <a:r>
              <a:t>Уровень текста 1</a:t>
            </a:r>
          </a:p>
          <a:p>
            <a:pPr lvl="1"/>
            <a:r>
              <a:t>Уровень текста 2</a:t>
            </a:r>
          </a:p>
          <a:p>
            <a:pPr lvl="2"/>
            <a:r>
              <a:t>Уровень текста 3</a:t>
            </a:r>
          </a:p>
          <a:p>
            <a:pPr lvl="3"/>
            <a:r>
              <a:t>Уровень текста 4</a:t>
            </a:r>
          </a:p>
          <a:p>
            <a:pPr lvl="4"/>
            <a:r>
              <a:t>Уровень текста 5</a:t>
            </a:r>
          </a:p>
        </p:txBody>
      </p:sp>
      <p:sp>
        <p:nvSpPr>
          <p:cNvPr id="85" name="Номер слайда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 заголовка"/>
          <p:cNvSpPr txBox="1">
            <a:spLocks noGrp="1"/>
          </p:cNvSpPr>
          <p:nvPr>
            <p:ph type="title"/>
          </p:nvPr>
        </p:nvSpPr>
        <p:spPr>
          <a:xfrm>
            <a:off x="471487" y="527405"/>
            <a:ext cx="5915026" cy="191470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 anchor="ctr">
            <a:normAutofit/>
          </a:bodyPr>
          <a:lstStyle/>
          <a:p>
            <a:r>
              <a:t>Текст заголовка</a:t>
            </a:r>
          </a:p>
        </p:txBody>
      </p:sp>
      <p:sp>
        <p:nvSpPr>
          <p:cNvPr id="3" name="Уровень текста 1…"/>
          <p:cNvSpPr txBox="1">
            <a:spLocks noGrp="1"/>
          </p:cNvSpPr>
          <p:nvPr>
            <p:ph type="body" idx="1"/>
          </p:nvPr>
        </p:nvSpPr>
        <p:spPr>
          <a:xfrm>
            <a:off x="471487" y="2637014"/>
            <a:ext cx="5915026" cy="628526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>
            <a:normAutofit/>
          </a:bodyPr>
          <a:lstStyle/>
          <a:p>
            <a:r>
              <a:t>Уровень текста 1</a:t>
            </a:r>
          </a:p>
          <a:p>
            <a:pPr lvl="1"/>
            <a:r>
              <a:t>Уровень текста 2</a:t>
            </a:r>
          </a:p>
          <a:p>
            <a:pPr lvl="2"/>
            <a:r>
              <a:t>Уровень текста 3</a:t>
            </a:r>
          </a:p>
          <a:p>
            <a:pPr lvl="3"/>
            <a:r>
              <a:t>Уровень текста 4</a:t>
            </a:r>
          </a:p>
          <a:p>
            <a:pPr lvl="4"/>
            <a:r>
              <a:t>Уровень текста 5</a:t>
            </a:r>
          </a:p>
        </p:txBody>
      </p:sp>
      <p:sp>
        <p:nvSpPr>
          <p:cNvPr id="4" name="Номер слайда"/>
          <p:cNvSpPr txBox="1">
            <a:spLocks noGrp="1"/>
          </p:cNvSpPr>
          <p:nvPr>
            <p:ph type="sldNum" sz="quarter" idx="2"/>
          </p:nvPr>
        </p:nvSpPr>
        <p:spPr>
          <a:xfrm>
            <a:off x="6166510" y="9342141"/>
            <a:ext cx="220003" cy="205915"/>
          </a:xfrm>
          <a:prstGeom prst="rect">
            <a:avLst/>
          </a:prstGeom>
          <a:ln w="12700">
            <a:miter lim="400000"/>
          </a:ln>
        </p:spPr>
        <p:txBody>
          <a:bodyPr wrap="none" lIns="45719" rIns="45719" anchor="ctr">
            <a:spAutoFit/>
          </a:bodyPr>
          <a:lstStyle>
            <a:lvl1pPr algn="r">
              <a:defRPr sz="900">
                <a:solidFill>
                  <a:srgbClr val="888888"/>
                </a:solidFill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transition spd="med"/>
  <p:txStyles>
    <p:titleStyle>
      <a:lvl1pPr marL="0" marR="0" indent="0" algn="l" defTabSz="6858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300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1pPr>
      <a:lvl2pPr marL="0" marR="0" indent="0" algn="l" defTabSz="6858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300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2pPr>
      <a:lvl3pPr marL="0" marR="0" indent="0" algn="l" defTabSz="6858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300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3pPr>
      <a:lvl4pPr marL="0" marR="0" indent="0" algn="l" defTabSz="6858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300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4pPr>
      <a:lvl5pPr marL="0" marR="0" indent="0" algn="l" defTabSz="6858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300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5pPr>
      <a:lvl6pPr marL="0" marR="0" indent="0" algn="l" defTabSz="6858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300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6pPr>
      <a:lvl7pPr marL="0" marR="0" indent="0" algn="l" defTabSz="6858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300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7pPr>
      <a:lvl8pPr marL="0" marR="0" indent="0" algn="l" defTabSz="6858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300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8pPr>
      <a:lvl9pPr marL="0" marR="0" indent="0" algn="l" defTabSz="6858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300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9pPr>
    </p:titleStyle>
    <p:bodyStyle>
      <a:lvl1pPr marL="171450" marR="0" indent="-171450" algn="l" defTabSz="685800" rtl="0" latinLnBrk="0">
        <a:lnSpc>
          <a:spcPct val="9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21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1pPr>
      <a:lvl2pPr marL="542925" marR="0" indent="-200025" algn="l" defTabSz="685800" rtl="0" latinLnBrk="0">
        <a:lnSpc>
          <a:spcPct val="9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21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2pPr>
      <a:lvl3pPr marL="925830" marR="0" indent="-240030" algn="l" defTabSz="685800" rtl="0" latinLnBrk="0">
        <a:lnSpc>
          <a:spcPct val="9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21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3pPr>
      <a:lvl4pPr marL="1305657" marR="0" indent="-276957" algn="l" defTabSz="685800" rtl="0" latinLnBrk="0">
        <a:lnSpc>
          <a:spcPct val="9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21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4pPr>
      <a:lvl5pPr marL="1648557" marR="0" indent="-276957" algn="l" defTabSz="685800" rtl="0" latinLnBrk="0">
        <a:lnSpc>
          <a:spcPct val="9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21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5pPr>
      <a:lvl6pPr marL="1991457" marR="0" indent="-276957" algn="l" defTabSz="685800" rtl="0" latinLnBrk="0">
        <a:lnSpc>
          <a:spcPct val="9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21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6pPr>
      <a:lvl7pPr marL="2334357" marR="0" indent="-276957" algn="l" defTabSz="685800" rtl="0" latinLnBrk="0">
        <a:lnSpc>
          <a:spcPct val="9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21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7pPr>
      <a:lvl8pPr marL="2677257" marR="0" indent="-276957" algn="l" defTabSz="685800" rtl="0" latinLnBrk="0">
        <a:lnSpc>
          <a:spcPct val="9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21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8pPr>
      <a:lvl9pPr marL="3020157" marR="0" indent="-276957" algn="l" defTabSz="685800" rtl="0" latinLnBrk="0">
        <a:lnSpc>
          <a:spcPct val="9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21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9pPr>
    </p:bodyStyle>
    <p:otherStyle>
      <a:lvl1pPr marL="0" marR="0" indent="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1pPr>
      <a:lvl2pPr marL="0" marR="0" indent="4572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2pPr>
      <a:lvl3pPr marL="0" marR="0" indent="9144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3pPr>
      <a:lvl4pPr marL="0" marR="0" indent="13716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4pPr>
      <a:lvl5pPr marL="0" marR="0" indent="18288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5pPr>
      <a:lvl6pPr marL="0" marR="0" indent="22860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6pPr>
      <a:lvl7pPr marL="0" marR="0" indent="27432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7pPr>
      <a:lvl8pPr marL="0" marR="0" indent="32004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8pPr>
      <a:lvl9pPr marL="0" marR="0" indent="36576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TextBox 18"/>
          <p:cNvSpPr txBox="1"/>
          <p:nvPr/>
        </p:nvSpPr>
        <p:spPr>
          <a:xfrm>
            <a:off x="984968" y="5333138"/>
            <a:ext cx="4888064" cy="33855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>
            <a:spAutoFit/>
          </a:bodyPr>
          <a:lstStyle>
            <a:lvl1pPr algn="ctr">
              <a:defRPr sz="1600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lang="ru-RU" dirty="0" smtClean="0"/>
              <a:t>Давудов Ибрагим </a:t>
            </a:r>
            <a:r>
              <a:rPr lang="ru-RU" dirty="0" err="1" smtClean="0"/>
              <a:t>Гасанови</a:t>
            </a:r>
            <a:endParaRPr dirty="0"/>
          </a:p>
        </p:txBody>
      </p:sp>
    </p:spTree>
  </p:cSld>
  <p:clrMapOvr>
    <a:masterClrMapping/>
  </p:clrMapOvr>
  <p:transition spd="med"/>
</p:sld>
</file>

<file path=ppt/theme/theme1.xml><?xml version="1.0" encoding="utf-8"?>
<a:theme xmlns:a="http://schemas.openxmlformats.org/drawingml/2006/main" name="Тема Office">
  <a:themeElements>
    <a:clrScheme name="Тема Offic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000FF"/>
      </a:hlink>
      <a:folHlink>
        <a:srgbClr val="FF00FF"/>
      </a:folHlink>
    </a:clrScheme>
    <a:fontScheme name="Тема Office">
      <a:majorFont>
        <a:latin typeface="Calibri"/>
        <a:ea typeface="Calibri"/>
        <a:cs typeface="Calibri"/>
      </a:majorFont>
      <a:minorFont>
        <a:latin typeface="Helvetica"/>
        <a:ea typeface="Helvetica"/>
        <a:cs typeface="Helvetica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Тема Office">
  <a:themeElements>
    <a:clrScheme name="Тема Offic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000FF"/>
      </a:hlink>
      <a:folHlink>
        <a:srgbClr val="FF00FF"/>
      </a:folHlink>
    </a:clrScheme>
    <a:fontScheme name="Тема Office">
      <a:majorFont>
        <a:latin typeface="Calibri"/>
        <a:ea typeface="Calibri"/>
        <a:cs typeface="Calibri"/>
      </a:majorFont>
      <a:minorFont>
        <a:latin typeface="Helvetica"/>
        <a:ea typeface="Helvetica"/>
        <a:cs typeface="Helvetica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3</Words>
  <Application>Microsoft Office PowerPoint</Application>
  <PresentationFormat>Лист A4 (210x297 мм)</PresentationFormat>
  <Paragraphs>1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Тема Office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ADMIN</dc:creator>
  <cp:lastModifiedBy>Пользователь Windows</cp:lastModifiedBy>
  <cp:revision>2</cp:revision>
  <dcterms:modified xsi:type="dcterms:W3CDTF">2021-12-24T19:46:32Z</dcterms:modified>
</cp:coreProperties>
</file>