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3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236920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14350" y="1621190"/>
            <a:ext cx="5829300" cy="34487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6" cy="412062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67916" y="6629226"/>
            <a:ext cx="5915026" cy="21669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/>
            </a:lvl1pPr>
            <a:lvl2pPr marL="0" indent="342900">
              <a:buSzTx/>
              <a:buFontTx/>
              <a:buNone/>
              <a:defRPr sz="1800"/>
            </a:lvl2pPr>
            <a:lvl3pPr marL="0" indent="685800">
              <a:buSzTx/>
              <a:buFontTx/>
              <a:buNone/>
              <a:defRPr sz="1800"/>
            </a:lvl3pPr>
            <a:lvl4pPr marL="0" indent="1028700">
              <a:buSzTx/>
              <a:buFontTx/>
              <a:buNone/>
              <a:defRPr sz="1800"/>
            </a:lvl4pPr>
            <a:lvl5pPr marL="0" indent="1371600">
              <a:buSzTx/>
              <a:buFontTx/>
              <a:buNone/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71487" y="2637014"/>
            <a:ext cx="2914651" cy="6285267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6" cy="1914702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428346"/>
            <a:ext cx="2901256" cy="119009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3471862" y="2428346"/>
            <a:ext cx="2915544" cy="119009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Текст заголовка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1487" y="527405"/>
            <a:ext cx="5915026" cy="1914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71487" y="2637014"/>
            <a:ext cx="5915026" cy="6285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166510" y="9342141"/>
            <a:ext cx="220003" cy="20591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18"/>
          <p:cNvSpPr txBox="1"/>
          <p:nvPr/>
        </p:nvSpPr>
        <p:spPr>
          <a:xfrm>
            <a:off x="1004018" y="5256938"/>
            <a:ext cx="488806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err="1" smtClean="0"/>
              <a:t>Абдулаева</a:t>
            </a:r>
            <a:r>
              <a:rPr lang="ru-RU" dirty="0" smtClean="0"/>
              <a:t> Лаура </a:t>
            </a:r>
            <a:r>
              <a:rPr lang="ru-RU" dirty="0" err="1" smtClean="0"/>
              <a:t>Дамадаевна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</cp:revision>
  <dcterms:modified xsi:type="dcterms:W3CDTF">2021-12-24T19:39:27Z</dcterms:modified>
</cp:coreProperties>
</file>